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81" r:id="rId2"/>
    <p:sldId id="282" r:id="rId3"/>
    <p:sldId id="283" r:id="rId4"/>
    <p:sldId id="284" r:id="rId5"/>
    <p:sldId id="285" r:id="rId6"/>
    <p:sldId id="292" r:id="rId7"/>
  </p:sldIdLst>
  <p:sldSz cx="7315200" cy="96012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1850" y="696913"/>
            <a:ext cx="2654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Side Step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feet on X’s, toes against rear fault line. Wrists above respective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 facing downrange, buttstock on belt, heels on rear fault line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41271E-6A7E-4A68-A12E-A98CA0AE5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907" y="3101537"/>
            <a:ext cx="4848910" cy="61516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Circling the Drain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Drop turner is disappearing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3D43F-6A4B-4F13-BF33-99CC114DF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29618"/>
            <a:ext cx="7025777" cy="4842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 the Thing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Hands relaxed at sides.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door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11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8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147994-6339-4DB3-9982-0B60630EA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72164"/>
            <a:ext cx="7025777" cy="5025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Pain for Dinner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72498E-5E01-4D69-8077-0D999F07B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56473"/>
            <a:ext cx="7025777" cy="31326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Turtles Everywhere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Hands relaxed at sides.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12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paper, 7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FE8447-D6C2-4D46-A575-C765A1741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4157"/>
            <a:ext cx="7025777" cy="3515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Mess With 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C6E5F8-DDCA-4442-921D-FD40B59C0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07084"/>
            <a:ext cx="7025777" cy="43941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442</Words>
  <Application>Microsoft Office PowerPoint</Application>
  <PresentationFormat>Custom</PresentationFormat>
  <Paragraphs>72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208</cp:revision>
  <cp:lastPrinted>2019-08-21T15:39:19Z</cp:lastPrinted>
  <dcterms:created xsi:type="dcterms:W3CDTF">2002-08-21T12:11:08Z</dcterms:created>
  <dcterms:modified xsi:type="dcterms:W3CDTF">2019-08-21T18:08:22Z</dcterms:modified>
  <cp:category>Shooting</cp:category>
</cp:coreProperties>
</file>